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0" r:id="rId5"/>
  </p:sldMasterIdLst>
  <p:notesMasterIdLst>
    <p:notesMasterId r:id="rId2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29"/>
      <p:bold r:id="rId30"/>
      <p:italic r:id="rId31"/>
      <p:boldItalic r:id="rId32"/>
    </p:embeddedFont>
    <p:embeddedFont>
      <p:font typeface="Helvetica Neue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hp2+26NWovRArmM7J8rKriNLhT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F54495-C367-5A3C-E5B5-30D11B25C9A9}" v="60" dt="2024-04-05T21:09:39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font" Target="fonts/font6.fntdata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4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riguez, Venecia" userId="S::venecia.rodriguez@seattle.gov::375fe4b1-1b28-49ae-833f-a3360cdd5d11" providerId="AD" clId="Web-{AA809F9B-957F-150C-CD93-F43DF91B4FC6}"/>
    <pc:docChg chg="modSld">
      <pc:chgData name="Rodriguez, Venecia" userId="S::venecia.rodriguez@seattle.gov::375fe4b1-1b28-49ae-833f-a3360cdd5d11" providerId="AD" clId="Web-{AA809F9B-957F-150C-CD93-F43DF91B4FC6}" dt="2024-03-07T22:24:05.714" v="60" actId="20577"/>
      <pc:docMkLst>
        <pc:docMk/>
      </pc:docMkLst>
      <pc:sldChg chg="modSp">
        <pc:chgData name="Rodriguez, Venecia" userId="S::venecia.rodriguez@seattle.gov::375fe4b1-1b28-49ae-833f-a3360cdd5d11" providerId="AD" clId="Web-{AA809F9B-957F-150C-CD93-F43DF91B4FC6}" dt="2024-03-07T21:31:17.322" v="14" actId="20577"/>
        <pc:sldMkLst>
          <pc:docMk/>
          <pc:sldMk cId="0" sldId="256"/>
        </pc:sldMkLst>
        <pc:spChg chg="mod">
          <ac:chgData name="Rodriguez, Venecia" userId="S::venecia.rodriguez@seattle.gov::375fe4b1-1b28-49ae-833f-a3360cdd5d11" providerId="AD" clId="Web-{AA809F9B-957F-150C-CD93-F43DF91B4FC6}" dt="2024-03-07T21:31:17.322" v="14" actId="20577"/>
          <ac:spMkLst>
            <pc:docMk/>
            <pc:sldMk cId="0" sldId="256"/>
            <ac:spMk id="35" creationId="{00000000-0000-0000-0000-000000000000}"/>
          </ac:spMkLst>
        </pc:spChg>
      </pc:sldChg>
      <pc:sldChg chg="delSp modSp">
        <pc:chgData name="Rodriguez, Venecia" userId="S::venecia.rodriguez@seattle.gov::375fe4b1-1b28-49ae-833f-a3360cdd5d11" providerId="AD" clId="Web-{AA809F9B-957F-150C-CD93-F43DF91B4FC6}" dt="2024-03-07T21:32:41.041" v="19" actId="1076"/>
        <pc:sldMkLst>
          <pc:docMk/>
          <pc:sldMk cId="0" sldId="257"/>
        </pc:sldMkLst>
        <pc:spChg chg="del">
          <ac:chgData name="Rodriguez, Venecia" userId="S::venecia.rodriguez@seattle.gov::375fe4b1-1b28-49ae-833f-a3360cdd5d11" providerId="AD" clId="Web-{AA809F9B-957F-150C-CD93-F43DF91B4FC6}" dt="2024-03-07T21:32:23.291" v="15"/>
          <ac:spMkLst>
            <pc:docMk/>
            <pc:sldMk cId="0" sldId="257"/>
            <ac:spMk id="42" creationId="{00000000-0000-0000-0000-000000000000}"/>
          </ac:spMkLst>
        </pc:spChg>
        <pc:picChg chg="mod">
          <ac:chgData name="Rodriguez, Venecia" userId="S::venecia.rodriguez@seattle.gov::375fe4b1-1b28-49ae-833f-a3360cdd5d11" providerId="AD" clId="Web-{AA809F9B-957F-150C-CD93-F43DF91B4FC6}" dt="2024-03-07T21:32:41.025" v="18" actId="1076"/>
          <ac:picMkLst>
            <pc:docMk/>
            <pc:sldMk cId="0" sldId="257"/>
            <ac:picMk id="43" creationId="{00000000-0000-0000-0000-000000000000}"/>
          </ac:picMkLst>
        </pc:picChg>
        <pc:picChg chg="mod">
          <ac:chgData name="Rodriguez, Venecia" userId="S::venecia.rodriguez@seattle.gov::375fe4b1-1b28-49ae-833f-a3360cdd5d11" providerId="AD" clId="Web-{AA809F9B-957F-150C-CD93-F43DF91B4FC6}" dt="2024-03-07T21:32:41.041" v="19" actId="1076"/>
          <ac:picMkLst>
            <pc:docMk/>
            <pc:sldMk cId="0" sldId="257"/>
            <ac:picMk id="44" creationId="{00000000-0000-0000-0000-000000000000}"/>
          </ac:picMkLst>
        </pc:picChg>
      </pc:sldChg>
      <pc:sldChg chg="delSp">
        <pc:chgData name="Rodriguez, Venecia" userId="S::venecia.rodriguez@seattle.gov::375fe4b1-1b28-49ae-833f-a3360cdd5d11" providerId="AD" clId="Web-{AA809F9B-957F-150C-CD93-F43DF91B4FC6}" dt="2024-03-07T22:21:46.760" v="21"/>
        <pc:sldMkLst>
          <pc:docMk/>
          <pc:sldMk cId="0" sldId="258"/>
        </pc:sldMkLst>
        <pc:spChg chg="del">
          <ac:chgData name="Rodriguez, Venecia" userId="S::venecia.rodriguez@seattle.gov::375fe4b1-1b28-49ae-833f-a3360cdd5d11" providerId="AD" clId="Web-{AA809F9B-957F-150C-CD93-F43DF91B4FC6}" dt="2024-03-07T22:21:46.760" v="21"/>
          <ac:spMkLst>
            <pc:docMk/>
            <pc:sldMk cId="0" sldId="258"/>
            <ac:spMk id="51" creationId="{00000000-0000-0000-0000-000000000000}"/>
          </ac:spMkLst>
        </pc:spChg>
      </pc:sldChg>
      <pc:sldChg chg="delSp">
        <pc:chgData name="Rodriguez, Venecia" userId="S::venecia.rodriguez@seattle.gov::375fe4b1-1b28-49ae-833f-a3360cdd5d11" providerId="AD" clId="Web-{AA809F9B-957F-150C-CD93-F43DF91B4FC6}" dt="2024-03-07T22:21:50.541" v="22"/>
        <pc:sldMkLst>
          <pc:docMk/>
          <pc:sldMk cId="0" sldId="259"/>
        </pc:sldMkLst>
        <pc:spChg chg="del">
          <ac:chgData name="Rodriguez, Venecia" userId="S::venecia.rodriguez@seattle.gov::375fe4b1-1b28-49ae-833f-a3360cdd5d11" providerId="AD" clId="Web-{AA809F9B-957F-150C-CD93-F43DF91B4FC6}" dt="2024-03-07T22:21:50.541" v="22"/>
          <ac:spMkLst>
            <pc:docMk/>
            <pc:sldMk cId="0" sldId="259"/>
            <ac:spMk id="58" creationId="{00000000-0000-0000-0000-000000000000}"/>
          </ac:spMkLst>
        </pc:spChg>
      </pc:sldChg>
      <pc:sldChg chg="delSp">
        <pc:chgData name="Rodriguez, Venecia" userId="S::venecia.rodriguez@seattle.gov::375fe4b1-1b28-49ae-833f-a3360cdd5d11" providerId="AD" clId="Web-{AA809F9B-957F-150C-CD93-F43DF91B4FC6}" dt="2024-03-07T21:39:04.810" v="20"/>
        <pc:sldMkLst>
          <pc:docMk/>
          <pc:sldMk cId="0" sldId="260"/>
        </pc:sldMkLst>
        <pc:spChg chg="del">
          <ac:chgData name="Rodriguez, Venecia" userId="S::venecia.rodriguez@seattle.gov::375fe4b1-1b28-49ae-833f-a3360cdd5d11" providerId="AD" clId="Web-{AA809F9B-957F-150C-CD93-F43DF91B4FC6}" dt="2024-03-07T21:39:04.810" v="20"/>
          <ac:spMkLst>
            <pc:docMk/>
            <pc:sldMk cId="0" sldId="260"/>
            <ac:spMk id="67" creationId="{00000000-0000-0000-0000-000000000000}"/>
          </ac:spMkLst>
        </pc:spChg>
      </pc:sldChg>
      <pc:sldChg chg="delSp">
        <pc:chgData name="Rodriguez, Venecia" userId="S::venecia.rodriguez@seattle.gov::375fe4b1-1b28-49ae-833f-a3360cdd5d11" providerId="AD" clId="Web-{AA809F9B-957F-150C-CD93-F43DF91B4FC6}" dt="2024-03-07T22:21:54.853" v="23"/>
        <pc:sldMkLst>
          <pc:docMk/>
          <pc:sldMk cId="0" sldId="261"/>
        </pc:sldMkLst>
        <pc:spChg chg="del">
          <ac:chgData name="Rodriguez, Venecia" userId="S::venecia.rodriguez@seattle.gov::375fe4b1-1b28-49ae-833f-a3360cdd5d11" providerId="AD" clId="Web-{AA809F9B-957F-150C-CD93-F43DF91B4FC6}" dt="2024-03-07T22:21:54.853" v="23"/>
          <ac:spMkLst>
            <pc:docMk/>
            <pc:sldMk cId="0" sldId="261"/>
            <ac:spMk id="77" creationId="{00000000-0000-0000-0000-000000000000}"/>
          </ac:spMkLst>
        </pc:spChg>
      </pc:sldChg>
      <pc:sldChg chg="delSp">
        <pc:chgData name="Rodriguez, Venecia" userId="S::venecia.rodriguez@seattle.gov::375fe4b1-1b28-49ae-833f-a3360cdd5d11" providerId="AD" clId="Web-{AA809F9B-957F-150C-CD93-F43DF91B4FC6}" dt="2024-03-07T22:21:59.228" v="24"/>
        <pc:sldMkLst>
          <pc:docMk/>
          <pc:sldMk cId="0" sldId="262"/>
        </pc:sldMkLst>
        <pc:spChg chg="del">
          <ac:chgData name="Rodriguez, Venecia" userId="S::venecia.rodriguez@seattle.gov::375fe4b1-1b28-49ae-833f-a3360cdd5d11" providerId="AD" clId="Web-{AA809F9B-957F-150C-CD93-F43DF91B4FC6}" dt="2024-03-07T22:21:59.228" v="24"/>
          <ac:spMkLst>
            <pc:docMk/>
            <pc:sldMk cId="0" sldId="262"/>
            <ac:spMk id="84" creationId="{00000000-0000-0000-0000-000000000000}"/>
          </ac:spMkLst>
        </pc:spChg>
      </pc:sldChg>
      <pc:sldChg chg="delSp">
        <pc:chgData name="Rodriguez, Venecia" userId="S::venecia.rodriguez@seattle.gov::375fe4b1-1b28-49ae-833f-a3360cdd5d11" providerId="AD" clId="Web-{AA809F9B-957F-150C-CD93-F43DF91B4FC6}" dt="2024-03-07T22:22:03.197" v="25"/>
        <pc:sldMkLst>
          <pc:docMk/>
          <pc:sldMk cId="0" sldId="263"/>
        </pc:sldMkLst>
        <pc:spChg chg="del">
          <ac:chgData name="Rodriguez, Venecia" userId="S::venecia.rodriguez@seattle.gov::375fe4b1-1b28-49ae-833f-a3360cdd5d11" providerId="AD" clId="Web-{AA809F9B-957F-150C-CD93-F43DF91B4FC6}" dt="2024-03-07T22:22:03.197" v="25"/>
          <ac:spMkLst>
            <pc:docMk/>
            <pc:sldMk cId="0" sldId="263"/>
            <ac:spMk id="91" creationId="{00000000-0000-0000-0000-000000000000}"/>
          </ac:spMkLst>
        </pc:spChg>
      </pc:sldChg>
      <pc:sldChg chg="delSp">
        <pc:chgData name="Rodriguez, Venecia" userId="S::venecia.rodriguez@seattle.gov::375fe4b1-1b28-49ae-833f-a3360cdd5d11" providerId="AD" clId="Web-{AA809F9B-957F-150C-CD93-F43DF91B4FC6}" dt="2024-03-07T22:22:06.963" v="26"/>
        <pc:sldMkLst>
          <pc:docMk/>
          <pc:sldMk cId="0" sldId="264"/>
        </pc:sldMkLst>
        <pc:spChg chg="del">
          <ac:chgData name="Rodriguez, Venecia" userId="S::venecia.rodriguez@seattle.gov::375fe4b1-1b28-49ae-833f-a3360cdd5d11" providerId="AD" clId="Web-{AA809F9B-957F-150C-CD93-F43DF91B4FC6}" dt="2024-03-07T22:22:06.963" v="26"/>
          <ac:spMkLst>
            <pc:docMk/>
            <pc:sldMk cId="0" sldId="264"/>
            <ac:spMk id="99" creationId="{00000000-0000-0000-0000-000000000000}"/>
          </ac:spMkLst>
        </pc:spChg>
      </pc:sldChg>
      <pc:sldChg chg="delSp">
        <pc:chgData name="Rodriguez, Venecia" userId="S::venecia.rodriguez@seattle.gov::375fe4b1-1b28-49ae-833f-a3360cdd5d11" providerId="AD" clId="Web-{AA809F9B-957F-150C-CD93-F43DF91B4FC6}" dt="2024-03-07T22:22:14.619" v="27"/>
        <pc:sldMkLst>
          <pc:docMk/>
          <pc:sldMk cId="0" sldId="266"/>
        </pc:sldMkLst>
        <pc:spChg chg="del">
          <ac:chgData name="Rodriguez, Venecia" userId="S::venecia.rodriguez@seattle.gov::375fe4b1-1b28-49ae-833f-a3360cdd5d11" providerId="AD" clId="Web-{AA809F9B-957F-150C-CD93-F43DF91B4FC6}" dt="2024-03-07T22:22:14.619" v="27"/>
          <ac:spMkLst>
            <pc:docMk/>
            <pc:sldMk cId="0" sldId="266"/>
            <ac:spMk id="113" creationId="{00000000-0000-0000-0000-000000000000}"/>
          </ac:spMkLst>
        </pc:spChg>
      </pc:sldChg>
      <pc:sldChg chg="delSp">
        <pc:chgData name="Rodriguez, Venecia" userId="S::venecia.rodriguez@seattle.gov::375fe4b1-1b28-49ae-833f-a3360cdd5d11" providerId="AD" clId="Web-{AA809F9B-957F-150C-CD93-F43DF91B4FC6}" dt="2024-03-07T22:22:17.947" v="28"/>
        <pc:sldMkLst>
          <pc:docMk/>
          <pc:sldMk cId="0" sldId="267"/>
        </pc:sldMkLst>
        <pc:spChg chg="del">
          <ac:chgData name="Rodriguez, Venecia" userId="S::venecia.rodriguez@seattle.gov::375fe4b1-1b28-49ae-833f-a3360cdd5d11" providerId="AD" clId="Web-{AA809F9B-957F-150C-CD93-F43DF91B4FC6}" dt="2024-03-07T22:22:17.947" v="28"/>
          <ac:spMkLst>
            <pc:docMk/>
            <pc:sldMk cId="0" sldId="267"/>
            <ac:spMk id="127" creationId="{00000000-0000-0000-0000-000000000000}"/>
          </ac:spMkLst>
        </pc:spChg>
      </pc:sldChg>
      <pc:sldChg chg="delSp">
        <pc:chgData name="Rodriguez, Venecia" userId="S::venecia.rodriguez@seattle.gov::375fe4b1-1b28-49ae-833f-a3360cdd5d11" providerId="AD" clId="Web-{AA809F9B-957F-150C-CD93-F43DF91B4FC6}" dt="2024-03-07T22:22:22.213" v="29"/>
        <pc:sldMkLst>
          <pc:docMk/>
          <pc:sldMk cId="0" sldId="268"/>
        </pc:sldMkLst>
        <pc:spChg chg="del">
          <ac:chgData name="Rodriguez, Venecia" userId="S::venecia.rodriguez@seattle.gov::375fe4b1-1b28-49ae-833f-a3360cdd5d11" providerId="AD" clId="Web-{AA809F9B-957F-150C-CD93-F43DF91B4FC6}" dt="2024-03-07T22:22:22.213" v="29"/>
          <ac:spMkLst>
            <pc:docMk/>
            <pc:sldMk cId="0" sldId="268"/>
            <ac:spMk id="135" creationId="{00000000-0000-0000-0000-000000000000}"/>
          </ac:spMkLst>
        </pc:spChg>
      </pc:sldChg>
      <pc:sldChg chg="delSp">
        <pc:chgData name="Rodriguez, Venecia" userId="S::venecia.rodriguez@seattle.gov::375fe4b1-1b28-49ae-833f-a3360cdd5d11" providerId="AD" clId="Web-{AA809F9B-957F-150C-CD93-F43DF91B4FC6}" dt="2024-03-07T22:22:27.213" v="30"/>
        <pc:sldMkLst>
          <pc:docMk/>
          <pc:sldMk cId="0" sldId="269"/>
        </pc:sldMkLst>
        <pc:spChg chg="del">
          <ac:chgData name="Rodriguez, Venecia" userId="S::venecia.rodriguez@seattle.gov::375fe4b1-1b28-49ae-833f-a3360cdd5d11" providerId="AD" clId="Web-{AA809F9B-957F-150C-CD93-F43DF91B4FC6}" dt="2024-03-07T22:22:27.213" v="30"/>
          <ac:spMkLst>
            <pc:docMk/>
            <pc:sldMk cId="0" sldId="269"/>
            <ac:spMk id="145" creationId="{00000000-0000-0000-0000-000000000000}"/>
          </ac:spMkLst>
        </pc:spChg>
      </pc:sldChg>
      <pc:sldChg chg="modSp">
        <pc:chgData name="Rodriguez, Venecia" userId="S::venecia.rodriguez@seattle.gov::375fe4b1-1b28-49ae-833f-a3360cdd5d11" providerId="AD" clId="Web-{AA809F9B-957F-150C-CD93-F43DF91B4FC6}" dt="2024-03-07T22:24:05.714" v="60" actId="20577"/>
        <pc:sldMkLst>
          <pc:docMk/>
          <pc:sldMk cId="0" sldId="270"/>
        </pc:sldMkLst>
        <pc:spChg chg="mod">
          <ac:chgData name="Rodriguez, Venecia" userId="S::venecia.rodriguez@seattle.gov::375fe4b1-1b28-49ae-833f-a3360cdd5d11" providerId="AD" clId="Web-{AA809F9B-957F-150C-CD93-F43DF91B4FC6}" dt="2024-03-07T22:24:05.714" v="60" actId="20577"/>
          <ac:spMkLst>
            <pc:docMk/>
            <pc:sldMk cId="0" sldId="270"/>
            <ac:spMk id="156" creationId="{00000000-0000-0000-0000-000000000000}"/>
          </ac:spMkLst>
        </pc:spChg>
      </pc:sldChg>
      <pc:sldChg chg="delSp">
        <pc:chgData name="Rodriguez, Venecia" userId="S::venecia.rodriguez@seattle.gov::375fe4b1-1b28-49ae-833f-a3360cdd5d11" providerId="AD" clId="Web-{AA809F9B-957F-150C-CD93-F43DF91B4FC6}" dt="2024-03-07T22:23:03.713" v="52"/>
        <pc:sldMkLst>
          <pc:docMk/>
          <pc:sldMk cId="0" sldId="274"/>
        </pc:sldMkLst>
        <pc:spChg chg="del">
          <ac:chgData name="Rodriguez, Venecia" userId="S::venecia.rodriguez@seattle.gov::375fe4b1-1b28-49ae-833f-a3360cdd5d11" providerId="AD" clId="Web-{AA809F9B-957F-150C-CD93-F43DF91B4FC6}" dt="2024-03-07T22:23:03.713" v="52"/>
          <ac:spMkLst>
            <pc:docMk/>
            <pc:sldMk cId="0" sldId="274"/>
            <ac:spMk id="183" creationId="{00000000-0000-0000-0000-000000000000}"/>
          </ac:spMkLst>
        </pc:spChg>
      </pc:sldChg>
    </pc:docChg>
  </pc:docChgLst>
  <pc:docChgLst>
    <pc:chgData name="Rodriguez, Venecia" userId="S::venecia.rodriguez@seattle.gov::375fe4b1-1b28-49ae-833f-a3360cdd5d11" providerId="AD" clId="Web-{A9F54495-C367-5A3C-E5B5-30D11B25C9A9}"/>
    <pc:docChg chg="modSld">
      <pc:chgData name="Rodriguez, Venecia" userId="S::venecia.rodriguez@seattle.gov::375fe4b1-1b28-49ae-833f-a3360cdd5d11" providerId="AD" clId="Web-{A9F54495-C367-5A3C-E5B5-30D11B25C9A9}" dt="2024-04-05T21:09:38.603" v="56" actId="20577"/>
      <pc:docMkLst>
        <pc:docMk/>
      </pc:docMkLst>
      <pc:sldChg chg="modSp">
        <pc:chgData name="Rodriguez, Venecia" userId="S::venecia.rodriguez@seattle.gov::375fe4b1-1b28-49ae-833f-a3360cdd5d11" providerId="AD" clId="Web-{A9F54495-C367-5A3C-E5B5-30D11B25C9A9}" dt="2024-04-05T21:06:34.820" v="3" actId="20577"/>
        <pc:sldMkLst>
          <pc:docMk/>
          <pc:sldMk cId="0" sldId="256"/>
        </pc:sldMkLst>
        <pc:spChg chg="mod">
          <ac:chgData name="Rodriguez, Venecia" userId="S::venecia.rodriguez@seattle.gov::375fe4b1-1b28-49ae-833f-a3360cdd5d11" providerId="AD" clId="Web-{A9F54495-C367-5A3C-E5B5-30D11B25C9A9}" dt="2024-04-05T21:06:34.820" v="3" actId="20577"/>
          <ac:spMkLst>
            <pc:docMk/>
            <pc:sldMk cId="0" sldId="256"/>
            <ac:spMk id="35" creationId="{00000000-0000-0000-0000-000000000000}"/>
          </ac:spMkLst>
        </pc:spChg>
      </pc:sldChg>
      <pc:sldChg chg="modSp">
        <pc:chgData name="Rodriguez, Venecia" userId="S::venecia.rodriguez@seattle.gov::375fe4b1-1b28-49ae-833f-a3360cdd5d11" providerId="AD" clId="Web-{A9F54495-C367-5A3C-E5B5-30D11B25C9A9}" dt="2024-04-05T21:06:39.742" v="4" actId="20577"/>
        <pc:sldMkLst>
          <pc:docMk/>
          <pc:sldMk cId="0" sldId="257"/>
        </pc:sldMkLst>
        <pc:spChg chg="mod">
          <ac:chgData name="Rodriguez, Venecia" userId="S::venecia.rodriguez@seattle.gov::375fe4b1-1b28-49ae-833f-a3360cdd5d11" providerId="AD" clId="Web-{A9F54495-C367-5A3C-E5B5-30D11B25C9A9}" dt="2024-04-05T21:06:39.742" v="4" actId="20577"/>
          <ac:spMkLst>
            <pc:docMk/>
            <pc:sldMk cId="0" sldId="257"/>
            <ac:spMk id="41" creationId="{00000000-0000-0000-0000-000000000000}"/>
          </ac:spMkLst>
        </pc:spChg>
      </pc:sldChg>
      <pc:sldChg chg="modSp">
        <pc:chgData name="Rodriguez, Venecia" userId="S::venecia.rodriguez@seattle.gov::375fe4b1-1b28-49ae-833f-a3360cdd5d11" providerId="AD" clId="Web-{A9F54495-C367-5A3C-E5B5-30D11B25C9A9}" dt="2024-04-05T21:06:43.898" v="5" actId="20577"/>
        <pc:sldMkLst>
          <pc:docMk/>
          <pc:sldMk cId="0" sldId="258"/>
        </pc:sldMkLst>
        <pc:spChg chg="mod">
          <ac:chgData name="Rodriguez, Venecia" userId="S::venecia.rodriguez@seattle.gov::375fe4b1-1b28-49ae-833f-a3360cdd5d11" providerId="AD" clId="Web-{A9F54495-C367-5A3C-E5B5-30D11B25C9A9}" dt="2024-04-05T21:06:43.898" v="5" actId="20577"/>
          <ac:spMkLst>
            <pc:docMk/>
            <pc:sldMk cId="0" sldId="258"/>
            <ac:spMk id="50" creationId="{00000000-0000-0000-0000-000000000000}"/>
          </ac:spMkLst>
        </pc:spChg>
      </pc:sldChg>
      <pc:sldChg chg="modSp">
        <pc:chgData name="Rodriguez, Venecia" userId="S::venecia.rodriguez@seattle.gov::375fe4b1-1b28-49ae-833f-a3360cdd5d11" providerId="AD" clId="Web-{A9F54495-C367-5A3C-E5B5-30D11B25C9A9}" dt="2024-04-05T21:06:48.554" v="6" actId="20577"/>
        <pc:sldMkLst>
          <pc:docMk/>
          <pc:sldMk cId="0" sldId="259"/>
        </pc:sldMkLst>
        <pc:spChg chg="mod">
          <ac:chgData name="Rodriguez, Venecia" userId="S::venecia.rodriguez@seattle.gov::375fe4b1-1b28-49ae-833f-a3360cdd5d11" providerId="AD" clId="Web-{A9F54495-C367-5A3C-E5B5-30D11B25C9A9}" dt="2024-04-05T21:06:48.554" v="6" actId="20577"/>
          <ac:spMkLst>
            <pc:docMk/>
            <pc:sldMk cId="0" sldId="259"/>
            <ac:spMk id="57" creationId="{00000000-0000-0000-0000-000000000000}"/>
          </ac:spMkLst>
        </pc:spChg>
      </pc:sldChg>
      <pc:sldChg chg="modSp">
        <pc:chgData name="Rodriguez, Venecia" userId="S::venecia.rodriguez@seattle.gov::375fe4b1-1b28-49ae-833f-a3360cdd5d11" providerId="AD" clId="Web-{A9F54495-C367-5A3C-E5B5-30D11B25C9A9}" dt="2024-04-05T21:06:52.851" v="7" actId="20577"/>
        <pc:sldMkLst>
          <pc:docMk/>
          <pc:sldMk cId="0" sldId="260"/>
        </pc:sldMkLst>
        <pc:spChg chg="mod">
          <ac:chgData name="Rodriguez, Venecia" userId="S::venecia.rodriguez@seattle.gov::375fe4b1-1b28-49ae-833f-a3360cdd5d11" providerId="AD" clId="Web-{A9F54495-C367-5A3C-E5B5-30D11B25C9A9}" dt="2024-04-05T21:06:52.851" v="7" actId="20577"/>
          <ac:spMkLst>
            <pc:docMk/>
            <pc:sldMk cId="0" sldId="260"/>
            <ac:spMk id="66" creationId="{00000000-0000-0000-0000-000000000000}"/>
          </ac:spMkLst>
        </pc:spChg>
      </pc:sldChg>
      <pc:sldChg chg="modSp">
        <pc:chgData name="Rodriguez, Venecia" userId="S::venecia.rodriguez@seattle.gov::375fe4b1-1b28-49ae-833f-a3360cdd5d11" providerId="AD" clId="Web-{A9F54495-C367-5A3C-E5B5-30D11B25C9A9}" dt="2024-04-05T21:06:57.133" v="8" actId="20577"/>
        <pc:sldMkLst>
          <pc:docMk/>
          <pc:sldMk cId="0" sldId="261"/>
        </pc:sldMkLst>
        <pc:spChg chg="mod">
          <ac:chgData name="Rodriguez, Venecia" userId="S::venecia.rodriguez@seattle.gov::375fe4b1-1b28-49ae-833f-a3360cdd5d11" providerId="AD" clId="Web-{A9F54495-C367-5A3C-E5B5-30D11B25C9A9}" dt="2024-04-05T21:06:57.133" v="8" actId="20577"/>
          <ac:spMkLst>
            <pc:docMk/>
            <pc:sldMk cId="0" sldId="261"/>
            <ac:spMk id="76" creationId="{00000000-0000-0000-0000-000000000000}"/>
          </ac:spMkLst>
        </pc:spChg>
      </pc:sldChg>
      <pc:sldChg chg="modSp">
        <pc:chgData name="Rodriguez, Venecia" userId="S::venecia.rodriguez@seattle.gov::375fe4b1-1b28-49ae-833f-a3360cdd5d11" providerId="AD" clId="Web-{A9F54495-C367-5A3C-E5B5-30D11B25C9A9}" dt="2024-04-05T21:07:01.086" v="9" actId="20577"/>
        <pc:sldMkLst>
          <pc:docMk/>
          <pc:sldMk cId="0" sldId="262"/>
        </pc:sldMkLst>
        <pc:spChg chg="mod">
          <ac:chgData name="Rodriguez, Venecia" userId="S::venecia.rodriguez@seattle.gov::375fe4b1-1b28-49ae-833f-a3360cdd5d11" providerId="AD" clId="Web-{A9F54495-C367-5A3C-E5B5-30D11B25C9A9}" dt="2024-04-05T21:07:01.086" v="9" actId="20577"/>
          <ac:spMkLst>
            <pc:docMk/>
            <pc:sldMk cId="0" sldId="262"/>
            <ac:spMk id="83" creationId="{00000000-0000-0000-0000-000000000000}"/>
          </ac:spMkLst>
        </pc:spChg>
      </pc:sldChg>
      <pc:sldChg chg="modSp">
        <pc:chgData name="Rodriguez, Venecia" userId="S::venecia.rodriguez@seattle.gov::375fe4b1-1b28-49ae-833f-a3360cdd5d11" providerId="AD" clId="Web-{A9F54495-C367-5A3C-E5B5-30D11B25C9A9}" dt="2024-04-05T21:07:06.867" v="10" actId="20577"/>
        <pc:sldMkLst>
          <pc:docMk/>
          <pc:sldMk cId="0" sldId="263"/>
        </pc:sldMkLst>
        <pc:spChg chg="mod">
          <ac:chgData name="Rodriguez, Venecia" userId="S::venecia.rodriguez@seattle.gov::375fe4b1-1b28-49ae-833f-a3360cdd5d11" providerId="AD" clId="Web-{A9F54495-C367-5A3C-E5B5-30D11B25C9A9}" dt="2024-04-05T21:07:06.867" v="10" actId="20577"/>
          <ac:spMkLst>
            <pc:docMk/>
            <pc:sldMk cId="0" sldId="263"/>
            <ac:spMk id="90" creationId="{00000000-0000-0000-0000-000000000000}"/>
          </ac:spMkLst>
        </pc:spChg>
      </pc:sldChg>
      <pc:sldChg chg="modSp">
        <pc:chgData name="Rodriguez, Venecia" userId="S::venecia.rodriguez@seattle.gov::375fe4b1-1b28-49ae-833f-a3360cdd5d11" providerId="AD" clId="Web-{A9F54495-C367-5A3C-E5B5-30D11B25C9A9}" dt="2024-04-05T21:07:10.695" v="11" actId="20577"/>
        <pc:sldMkLst>
          <pc:docMk/>
          <pc:sldMk cId="0" sldId="264"/>
        </pc:sldMkLst>
        <pc:spChg chg="mod">
          <ac:chgData name="Rodriguez, Venecia" userId="S::venecia.rodriguez@seattle.gov::375fe4b1-1b28-49ae-833f-a3360cdd5d11" providerId="AD" clId="Web-{A9F54495-C367-5A3C-E5B5-30D11B25C9A9}" dt="2024-04-05T21:07:10.695" v="11" actId="20577"/>
          <ac:spMkLst>
            <pc:docMk/>
            <pc:sldMk cId="0" sldId="264"/>
            <ac:spMk id="98" creationId="{00000000-0000-0000-0000-000000000000}"/>
          </ac:spMkLst>
        </pc:spChg>
      </pc:sldChg>
      <pc:sldChg chg="modSp">
        <pc:chgData name="Rodriguez, Venecia" userId="S::venecia.rodriguez@seattle.gov::375fe4b1-1b28-49ae-833f-a3360cdd5d11" providerId="AD" clId="Web-{A9F54495-C367-5A3C-E5B5-30D11B25C9A9}" dt="2024-04-05T21:07:14.289" v="12" actId="20577"/>
        <pc:sldMkLst>
          <pc:docMk/>
          <pc:sldMk cId="0" sldId="265"/>
        </pc:sldMkLst>
        <pc:spChg chg="mod">
          <ac:chgData name="Rodriguez, Venecia" userId="S::venecia.rodriguez@seattle.gov::375fe4b1-1b28-49ae-833f-a3360cdd5d11" providerId="AD" clId="Web-{A9F54495-C367-5A3C-E5B5-30D11B25C9A9}" dt="2024-04-05T21:07:14.289" v="12" actId="20577"/>
          <ac:spMkLst>
            <pc:docMk/>
            <pc:sldMk cId="0" sldId="265"/>
            <ac:spMk id="105" creationId="{00000000-0000-0000-0000-000000000000}"/>
          </ac:spMkLst>
        </pc:spChg>
      </pc:sldChg>
      <pc:sldChg chg="modSp">
        <pc:chgData name="Rodriguez, Venecia" userId="S::venecia.rodriguez@seattle.gov::375fe4b1-1b28-49ae-833f-a3360cdd5d11" providerId="AD" clId="Web-{A9F54495-C367-5A3C-E5B5-30D11B25C9A9}" dt="2024-04-05T21:07:18.664" v="13" actId="20577"/>
        <pc:sldMkLst>
          <pc:docMk/>
          <pc:sldMk cId="0" sldId="266"/>
        </pc:sldMkLst>
        <pc:spChg chg="mod">
          <ac:chgData name="Rodriguez, Venecia" userId="S::venecia.rodriguez@seattle.gov::375fe4b1-1b28-49ae-833f-a3360cdd5d11" providerId="AD" clId="Web-{A9F54495-C367-5A3C-E5B5-30D11B25C9A9}" dt="2024-04-05T21:07:18.664" v="13" actId="20577"/>
          <ac:spMkLst>
            <pc:docMk/>
            <pc:sldMk cId="0" sldId="266"/>
            <ac:spMk id="112" creationId="{00000000-0000-0000-0000-000000000000}"/>
          </ac:spMkLst>
        </pc:spChg>
      </pc:sldChg>
      <pc:sldChg chg="modSp">
        <pc:chgData name="Rodriguez, Venecia" userId="S::venecia.rodriguez@seattle.gov::375fe4b1-1b28-49ae-833f-a3360cdd5d11" providerId="AD" clId="Web-{A9F54495-C367-5A3C-E5B5-30D11B25C9A9}" dt="2024-04-05T21:07:23.992" v="14" actId="20577"/>
        <pc:sldMkLst>
          <pc:docMk/>
          <pc:sldMk cId="0" sldId="267"/>
        </pc:sldMkLst>
        <pc:spChg chg="mod">
          <ac:chgData name="Rodriguez, Venecia" userId="S::venecia.rodriguez@seattle.gov::375fe4b1-1b28-49ae-833f-a3360cdd5d11" providerId="AD" clId="Web-{A9F54495-C367-5A3C-E5B5-30D11B25C9A9}" dt="2024-04-05T21:07:23.992" v="14" actId="20577"/>
          <ac:spMkLst>
            <pc:docMk/>
            <pc:sldMk cId="0" sldId="267"/>
            <ac:spMk id="126" creationId="{00000000-0000-0000-0000-000000000000}"/>
          </ac:spMkLst>
        </pc:spChg>
      </pc:sldChg>
      <pc:sldChg chg="modSp">
        <pc:chgData name="Rodriguez, Venecia" userId="S::venecia.rodriguez@seattle.gov::375fe4b1-1b28-49ae-833f-a3360cdd5d11" providerId="AD" clId="Web-{A9F54495-C367-5A3C-E5B5-30D11B25C9A9}" dt="2024-04-05T21:07:57.352" v="25"/>
        <pc:sldMkLst>
          <pc:docMk/>
          <pc:sldMk cId="0" sldId="268"/>
        </pc:sldMkLst>
        <pc:spChg chg="mod">
          <ac:chgData name="Rodriguez, Venecia" userId="S::venecia.rodriguez@seattle.gov::375fe4b1-1b28-49ae-833f-a3360cdd5d11" providerId="AD" clId="Web-{A9F54495-C367-5A3C-E5B5-30D11B25C9A9}" dt="2024-04-05T21:07:29.352" v="15" actId="20577"/>
          <ac:spMkLst>
            <pc:docMk/>
            <pc:sldMk cId="0" sldId="268"/>
            <ac:spMk id="134" creationId="{00000000-0000-0000-0000-000000000000}"/>
          </ac:spMkLst>
        </pc:spChg>
        <pc:spChg chg="mod">
          <ac:chgData name="Rodriguez, Venecia" userId="S::venecia.rodriguez@seattle.gov::375fe4b1-1b28-49ae-833f-a3360cdd5d11" providerId="AD" clId="Web-{A9F54495-C367-5A3C-E5B5-30D11B25C9A9}" dt="2024-04-05T21:07:48.961" v="23"/>
          <ac:spMkLst>
            <pc:docMk/>
            <pc:sldMk cId="0" sldId="268"/>
            <ac:spMk id="138" creationId="{00000000-0000-0000-0000-000000000000}"/>
          </ac:spMkLst>
        </pc:spChg>
        <pc:spChg chg="mod">
          <ac:chgData name="Rodriguez, Venecia" userId="S::venecia.rodriguez@seattle.gov::375fe4b1-1b28-49ae-833f-a3360cdd5d11" providerId="AD" clId="Web-{A9F54495-C367-5A3C-E5B5-30D11B25C9A9}" dt="2024-04-05T21:07:57.352" v="25"/>
          <ac:spMkLst>
            <pc:docMk/>
            <pc:sldMk cId="0" sldId="268"/>
            <ac:spMk id="139" creationId="{00000000-0000-0000-0000-000000000000}"/>
          </ac:spMkLst>
        </pc:spChg>
      </pc:sldChg>
      <pc:sldChg chg="modSp">
        <pc:chgData name="Rodriguez, Venecia" userId="S::venecia.rodriguez@seattle.gov::375fe4b1-1b28-49ae-833f-a3360cdd5d11" providerId="AD" clId="Web-{A9F54495-C367-5A3C-E5B5-30D11B25C9A9}" dt="2024-04-05T21:08:06.492" v="26" actId="20577"/>
        <pc:sldMkLst>
          <pc:docMk/>
          <pc:sldMk cId="0" sldId="269"/>
        </pc:sldMkLst>
        <pc:spChg chg="mod">
          <ac:chgData name="Rodriguez, Venecia" userId="S::venecia.rodriguez@seattle.gov::375fe4b1-1b28-49ae-833f-a3360cdd5d11" providerId="AD" clId="Web-{A9F54495-C367-5A3C-E5B5-30D11B25C9A9}" dt="2024-04-05T21:08:06.492" v="26" actId="20577"/>
          <ac:spMkLst>
            <pc:docMk/>
            <pc:sldMk cId="0" sldId="269"/>
            <ac:spMk id="144" creationId="{00000000-0000-0000-0000-000000000000}"/>
          </ac:spMkLst>
        </pc:spChg>
      </pc:sldChg>
      <pc:sldChg chg="modSp">
        <pc:chgData name="Rodriguez, Venecia" userId="S::venecia.rodriguez@seattle.gov::375fe4b1-1b28-49ae-833f-a3360cdd5d11" providerId="AD" clId="Web-{A9F54495-C367-5A3C-E5B5-30D11B25C9A9}" dt="2024-04-05T21:08:24.211" v="31" actId="20577"/>
        <pc:sldMkLst>
          <pc:docMk/>
          <pc:sldMk cId="0" sldId="270"/>
        </pc:sldMkLst>
        <pc:spChg chg="mod">
          <ac:chgData name="Rodriguez, Venecia" userId="S::venecia.rodriguez@seattle.gov::375fe4b1-1b28-49ae-833f-a3360cdd5d11" providerId="AD" clId="Web-{A9F54495-C367-5A3C-E5B5-30D11B25C9A9}" dt="2024-04-05T21:08:24.211" v="31" actId="20577"/>
          <ac:spMkLst>
            <pc:docMk/>
            <pc:sldMk cId="0" sldId="270"/>
            <ac:spMk id="156" creationId="{00000000-0000-0000-0000-000000000000}"/>
          </ac:spMkLst>
        </pc:spChg>
      </pc:sldChg>
      <pc:sldChg chg="modSp">
        <pc:chgData name="Rodriguez, Venecia" userId="S::venecia.rodriguez@seattle.gov::375fe4b1-1b28-49ae-833f-a3360cdd5d11" providerId="AD" clId="Web-{A9F54495-C367-5A3C-E5B5-30D11B25C9A9}" dt="2024-04-05T21:08:35.118" v="34" actId="20577"/>
        <pc:sldMkLst>
          <pc:docMk/>
          <pc:sldMk cId="0" sldId="271"/>
        </pc:sldMkLst>
        <pc:spChg chg="mod">
          <ac:chgData name="Rodriguez, Venecia" userId="S::venecia.rodriguez@seattle.gov::375fe4b1-1b28-49ae-833f-a3360cdd5d11" providerId="AD" clId="Web-{A9F54495-C367-5A3C-E5B5-30D11B25C9A9}" dt="2024-04-05T21:08:35.118" v="34" actId="20577"/>
          <ac:spMkLst>
            <pc:docMk/>
            <pc:sldMk cId="0" sldId="271"/>
            <ac:spMk id="161" creationId="{00000000-0000-0000-0000-000000000000}"/>
          </ac:spMkLst>
        </pc:spChg>
      </pc:sldChg>
      <pc:sldChg chg="modSp">
        <pc:chgData name="Rodriguez, Venecia" userId="S::venecia.rodriguez@seattle.gov::375fe4b1-1b28-49ae-833f-a3360cdd5d11" providerId="AD" clId="Web-{A9F54495-C367-5A3C-E5B5-30D11B25C9A9}" dt="2024-04-05T21:08:49.633" v="37" actId="20577"/>
        <pc:sldMkLst>
          <pc:docMk/>
          <pc:sldMk cId="0" sldId="272"/>
        </pc:sldMkLst>
        <pc:spChg chg="mod">
          <ac:chgData name="Rodriguez, Venecia" userId="S::venecia.rodriguez@seattle.gov::375fe4b1-1b28-49ae-833f-a3360cdd5d11" providerId="AD" clId="Web-{A9F54495-C367-5A3C-E5B5-30D11B25C9A9}" dt="2024-04-05T21:08:49.633" v="37" actId="20577"/>
          <ac:spMkLst>
            <pc:docMk/>
            <pc:sldMk cId="0" sldId="272"/>
            <ac:spMk id="166" creationId="{00000000-0000-0000-0000-000000000000}"/>
          </ac:spMkLst>
        </pc:spChg>
      </pc:sldChg>
      <pc:sldChg chg="modSp">
        <pc:chgData name="Rodriguez, Venecia" userId="S::venecia.rodriguez@seattle.gov::375fe4b1-1b28-49ae-833f-a3360cdd5d11" providerId="AD" clId="Web-{A9F54495-C367-5A3C-E5B5-30D11B25C9A9}" dt="2024-04-05T21:08:44.461" v="36" actId="20577"/>
        <pc:sldMkLst>
          <pc:docMk/>
          <pc:sldMk cId="0" sldId="273"/>
        </pc:sldMkLst>
        <pc:spChg chg="mod">
          <ac:chgData name="Rodriguez, Venecia" userId="S::venecia.rodriguez@seattle.gov::375fe4b1-1b28-49ae-833f-a3360cdd5d11" providerId="AD" clId="Web-{A9F54495-C367-5A3C-E5B5-30D11B25C9A9}" dt="2024-04-05T21:08:44.461" v="36" actId="20577"/>
          <ac:spMkLst>
            <pc:docMk/>
            <pc:sldMk cId="0" sldId="273"/>
            <ac:spMk id="174" creationId="{00000000-0000-0000-0000-000000000000}"/>
          </ac:spMkLst>
        </pc:spChg>
      </pc:sldChg>
      <pc:sldChg chg="modSp">
        <pc:chgData name="Rodriguez, Venecia" userId="S::venecia.rodriguez@seattle.gov::375fe4b1-1b28-49ae-833f-a3360cdd5d11" providerId="AD" clId="Web-{A9F54495-C367-5A3C-E5B5-30D11B25C9A9}" dt="2024-04-05T21:08:57.790" v="39" actId="20577"/>
        <pc:sldMkLst>
          <pc:docMk/>
          <pc:sldMk cId="0" sldId="274"/>
        </pc:sldMkLst>
        <pc:spChg chg="mod">
          <ac:chgData name="Rodriguez, Venecia" userId="S::venecia.rodriguez@seattle.gov::375fe4b1-1b28-49ae-833f-a3360cdd5d11" providerId="AD" clId="Web-{A9F54495-C367-5A3C-E5B5-30D11B25C9A9}" dt="2024-04-05T21:08:57.790" v="39" actId="20577"/>
          <ac:spMkLst>
            <pc:docMk/>
            <pc:sldMk cId="0" sldId="274"/>
            <ac:spMk id="182" creationId="{00000000-0000-0000-0000-000000000000}"/>
          </ac:spMkLst>
        </pc:spChg>
      </pc:sldChg>
      <pc:sldChg chg="addSp delSp modSp">
        <pc:chgData name="Rodriguez, Venecia" userId="S::venecia.rodriguez@seattle.gov::375fe4b1-1b28-49ae-833f-a3360cdd5d11" providerId="AD" clId="Web-{A9F54495-C367-5A3C-E5B5-30D11B25C9A9}" dt="2024-04-05T21:09:17.212" v="43"/>
        <pc:sldMkLst>
          <pc:docMk/>
          <pc:sldMk cId="0" sldId="275"/>
        </pc:sldMkLst>
        <pc:spChg chg="add mod">
          <ac:chgData name="Rodriguez, Venecia" userId="S::venecia.rodriguez@seattle.gov::375fe4b1-1b28-49ae-833f-a3360cdd5d11" providerId="AD" clId="Web-{A9F54495-C367-5A3C-E5B5-30D11B25C9A9}" dt="2024-04-05T21:09:17.212" v="43"/>
          <ac:spMkLst>
            <pc:docMk/>
            <pc:sldMk cId="0" sldId="275"/>
            <ac:spMk id="3" creationId="{3D4E81E4-5296-A378-6BD8-2B5E273D6886}"/>
          </ac:spMkLst>
        </pc:spChg>
        <pc:spChg chg="mod">
          <ac:chgData name="Rodriguez, Venecia" userId="S::venecia.rodriguez@seattle.gov::375fe4b1-1b28-49ae-833f-a3360cdd5d11" providerId="AD" clId="Web-{A9F54495-C367-5A3C-E5B5-30D11B25C9A9}" dt="2024-04-05T21:09:02.024" v="40" actId="20577"/>
          <ac:spMkLst>
            <pc:docMk/>
            <pc:sldMk cId="0" sldId="275"/>
            <ac:spMk id="190" creationId="{00000000-0000-0000-0000-000000000000}"/>
          </ac:spMkLst>
        </pc:spChg>
        <pc:spChg chg="del">
          <ac:chgData name="Rodriguez, Venecia" userId="S::venecia.rodriguez@seattle.gov::375fe4b1-1b28-49ae-833f-a3360cdd5d11" providerId="AD" clId="Web-{A9F54495-C367-5A3C-E5B5-30D11B25C9A9}" dt="2024-04-05T21:09:17.212" v="43"/>
          <ac:spMkLst>
            <pc:docMk/>
            <pc:sldMk cId="0" sldId="275"/>
            <ac:spMk id="191" creationId="{00000000-0000-0000-0000-000000000000}"/>
          </ac:spMkLst>
        </pc:spChg>
        <pc:spChg chg="mod">
          <ac:chgData name="Rodriguez, Venecia" userId="S::venecia.rodriguez@seattle.gov::375fe4b1-1b28-49ae-833f-a3360cdd5d11" providerId="AD" clId="Web-{A9F54495-C367-5A3C-E5B5-30D11B25C9A9}" dt="2024-04-05T21:09:14.571" v="42" actId="20577"/>
          <ac:spMkLst>
            <pc:docMk/>
            <pc:sldMk cId="0" sldId="275"/>
            <ac:spMk id="196" creationId="{00000000-0000-0000-0000-000000000000}"/>
          </ac:spMkLst>
        </pc:spChg>
        <pc:spChg chg="mod">
          <ac:chgData name="Rodriguez, Venecia" userId="S::venecia.rodriguez@seattle.gov::375fe4b1-1b28-49ae-833f-a3360cdd5d11" providerId="AD" clId="Web-{A9F54495-C367-5A3C-E5B5-30D11B25C9A9}" dt="2024-04-05T21:09:06.930" v="41" actId="20577"/>
          <ac:spMkLst>
            <pc:docMk/>
            <pc:sldMk cId="0" sldId="275"/>
            <ac:spMk id="197" creationId="{00000000-0000-0000-0000-000000000000}"/>
          </ac:spMkLst>
        </pc:spChg>
      </pc:sldChg>
      <pc:sldChg chg="modSp">
        <pc:chgData name="Rodriguez, Venecia" userId="S::venecia.rodriguez@seattle.gov::375fe4b1-1b28-49ae-833f-a3360cdd5d11" providerId="AD" clId="Web-{A9F54495-C367-5A3C-E5B5-30D11B25C9A9}" dt="2024-04-05T21:09:38.603" v="56" actId="20577"/>
        <pc:sldMkLst>
          <pc:docMk/>
          <pc:sldMk cId="0" sldId="276"/>
        </pc:sldMkLst>
        <pc:spChg chg="mod">
          <ac:chgData name="Rodriguez, Venecia" userId="S::venecia.rodriguez@seattle.gov::375fe4b1-1b28-49ae-833f-a3360cdd5d11" providerId="AD" clId="Web-{A9F54495-C367-5A3C-E5B5-30D11B25C9A9}" dt="2024-04-05T21:09:19.602" v="44" actId="20577"/>
          <ac:spMkLst>
            <pc:docMk/>
            <pc:sldMk cId="0" sldId="276"/>
            <ac:spMk id="202" creationId="{00000000-0000-0000-0000-000000000000}"/>
          </ac:spMkLst>
        </pc:spChg>
        <pc:spChg chg="mod">
          <ac:chgData name="Rodriguez, Venecia" userId="S::venecia.rodriguez@seattle.gov::375fe4b1-1b28-49ae-833f-a3360cdd5d11" providerId="AD" clId="Web-{A9F54495-C367-5A3C-E5B5-30D11B25C9A9}" dt="2024-04-05T21:09:38.603" v="56" actId="20577"/>
          <ac:spMkLst>
            <pc:docMk/>
            <pc:sldMk cId="0" sldId="276"/>
            <ac:spMk id="20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6a7ab40d4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6a7ab40d4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6a7ab40d4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6a7ab40d4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a7ab40d4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6a7ab40d4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6a7ab40d49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6a7ab40d49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6a7ab40d4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6a7ab40d49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6a8ff1f03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6a8ff1f03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6a8ff1f03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6a8ff1f03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8c4de322b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28c4de322b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673f5372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2673f5372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8c4de322b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28c4de322b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8c4de322b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28c4de322b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66e8f7981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6" name="Google Shape;206;g266e8f7981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673f53725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673f53725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673f53725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2673f53725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945a9d9e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945a9d9e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b945a9d9e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b945a9d9e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b945a9d9e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b945a9d9e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6a7ab40d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6a7ab40d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6a7ab40d4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6a7ab40d4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">
  <p:cSld name="Title Pag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Slide">
  <p:cSld name="Agenda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1"/>
          </p:nvPr>
        </p:nvSpPr>
        <p:spPr>
          <a:xfrm>
            <a:off x="457200" y="1404938"/>
            <a:ext cx="8382000" cy="338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ock of Text Slide">
  <p:cSld name="Block of Text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1"/>
          </p:nvPr>
        </p:nvSpPr>
        <p:spPr>
          <a:xfrm>
            <a:off x="457200" y="1404938"/>
            <a:ext cx="8382000" cy="338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b="0"/>
            </a:lvl1pPr>
            <a:lvl2pPr marL="914400" lvl="1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">
  <p:cSld name="Bullet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body" idx="1"/>
          </p:nvPr>
        </p:nvSpPr>
        <p:spPr>
          <a:xfrm>
            <a:off x="457200" y="1455739"/>
            <a:ext cx="82296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Helvetica Neue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body" idx="2"/>
          </p:nvPr>
        </p:nvSpPr>
        <p:spPr>
          <a:xfrm>
            <a:off x="457200" y="2015069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Noto Sans Symbols"/>
              <a:buChar char="▪"/>
              <a:defRPr sz="1600" b="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9" descr="orange blue arch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91037" cy="4465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9" descr="Vectored NWIRP Logo 2 (black &amp; orange).ep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7075" y="4110267"/>
            <a:ext cx="1970999" cy="7343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9"/>
          <p:cNvSpPr/>
          <p:nvPr/>
        </p:nvSpPr>
        <p:spPr>
          <a:xfrm>
            <a:off x="0" y="3146663"/>
            <a:ext cx="9191037" cy="816406"/>
          </a:xfrm>
          <a:custGeom>
            <a:avLst/>
            <a:gdLst/>
            <a:ahLst/>
            <a:cxnLst/>
            <a:rect l="l" t="t" r="r" b="b"/>
            <a:pathLst>
              <a:path w="2448" h="238" extrusionOk="0">
                <a:moveTo>
                  <a:pt x="2448" y="71"/>
                </a:moveTo>
                <a:cubicBezTo>
                  <a:pt x="1835" y="12"/>
                  <a:pt x="939" y="0"/>
                  <a:pt x="0" y="238"/>
                </a:cubicBezTo>
              </a:path>
            </a:pathLst>
          </a:custGeom>
          <a:noFill/>
          <a:ln w="9525" cap="flat" cmpd="sng">
            <a:solidFill>
              <a:srgbClr val="EFB3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9"/>
          <p:cNvSpPr/>
          <p:nvPr/>
        </p:nvSpPr>
        <p:spPr>
          <a:xfrm>
            <a:off x="0" y="3329483"/>
            <a:ext cx="9191037" cy="1098657"/>
          </a:xfrm>
          <a:custGeom>
            <a:avLst/>
            <a:gdLst/>
            <a:ahLst/>
            <a:cxnLst/>
            <a:rect l="l" t="t" r="r" b="b"/>
            <a:pathLst>
              <a:path w="2448" h="238" extrusionOk="0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9525" cap="flat" cmpd="sng">
            <a:solidFill>
              <a:srgbClr val="EFB3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9"/>
          <p:cNvSpPr/>
          <p:nvPr/>
        </p:nvSpPr>
        <p:spPr>
          <a:xfrm>
            <a:off x="1" y="3238132"/>
            <a:ext cx="9154298" cy="939343"/>
          </a:xfrm>
          <a:custGeom>
            <a:avLst/>
            <a:gdLst/>
            <a:ahLst/>
            <a:cxnLst/>
            <a:rect l="l" t="t" r="r" b="b"/>
            <a:pathLst>
              <a:path w="2448" h="237" extrusionOk="0">
                <a:moveTo>
                  <a:pt x="0" y="237"/>
                </a:moveTo>
                <a:cubicBezTo>
                  <a:pt x="940" y="0"/>
                  <a:pt x="1835" y="15"/>
                  <a:pt x="2448" y="75"/>
                </a:cubicBezTo>
              </a:path>
            </a:pathLst>
          </a:custGeom>
          <a:noFill/>
          <a:ln w="9525" cap="flat" cmpd="sng">
            <a:solidFill>
              <a:srgbClr val="FFFF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457200" y="149481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sz="3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1" descr="orange blue arch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1"/>
            <a:ext cx="9191037" cy="1075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1" descr="Vectored NWIRP Logo (white).ep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73643" y="224959"/>
            <a:ext cx="1186787" cy="44218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1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  <a:defRPr sz="2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205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"/>
          <p:cNvSpPr txBox="1"/>
          <p:nvPr/>
        </p:nvSpPr>
        <p:spPr>
          <a:xfrm>
            <a:off x="1393022" y="878186"/>
            <a:ext cx="64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"/>
          <p:cNvSpPr txBox="1"/>
          <p:nvPr/>
        </p:nvSpPr>
        <p:spPr>
          <a:xfrm>
            <a:off x="1468756" y="4547474"/>
            <a:ext cx="118654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600" dirty="0">
              <a:solidFill>
                <a:schemeClr val="bg1"/>
              </a:solidFill>
              <a:latin typeface="Georgia"/>
              <a:ea typeface="Georgia"/>
              <a:cs typeface="Georgia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2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Form I-589, Application for Asylum and Withholding of Removal</a:t>
            </a:r>
            <a:endParaRPr sz="3200">
              <a:solidFill>
                <a:schemeClr val="bg1"/>
              </a:solidFill>
              <a:latin typeface="Georgia"/>
              <a:ea typeface="Georgia"/>
              <a:cs typeface="Georgia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800" dirty="0">
              <a:solidFill>
                <a:schemeClr val="bg1"/>
              </a:solidFill>
              <a:latin typeface="Georgia"/>
              <a:ea typeface="Georgia"/>
              <a:cs typeface="Georgia"/>
            </a:endParaRPr>
          </a:p>
          <a:p>
            <a:r>
              <a:rPr lang="en-US" sz="25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Information for Newly Arriving Migrant and Asylum Seekers</a:t>
            </a:r>
            <a:endParaRPr sz="2500" dirty="0">
              <a:solidFill>
                <a:schemeClr val="bg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9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" name="Google Shape;36;p1"/>
          <p:cNvSpPr txBox="1"/>
          <p:nvPr/>
        </p:nvSpPr>
        <p:spPr>
          <a:xfrm>
            <a:off x="770475" y="4331375"/>
            <a:ext cx="2727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Georgia"/>
                <a:ea typeface="Georgia"/>
                <a:cs typeface="Georgia"/>
                <a:sym typeface="Georgia"/>
              </a:rPr>
              <a:t>March 2024</a:t>
            </a:r>
            <a:endParaRPr sz="15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6a7ab40d49_0_15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Page 4. Information about your background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06" name="Google Shape;106;g26a7ab40d49_0_15"/>
          <p:cNvSpPr txBox="1">
            <a:spLocks noGrp="1"/>
          </p:cNvSpPr>
          <p:nvPr>
            <p:ph type="body" idx="1"/>
          </p:nvPr>
        </p:nvSpPr>
        <p:spPr>
          <a:xfrm>
            <a:off x="457200" y="1404938"/>
            <a:ext cx="8382000" cy="338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7" name="Google Shape;107;g26a7ab40d49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04950"/>
            <a:ext cx="8839198" cy="331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6a7ab40d49_0_21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Page 5. Information about your application 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4" name="Google Shape;114;g26a7ab40d49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5575" y="974800"/>
            <a:ext cx="3094299" cy="409202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26a7ab40d49_0_21"/>
          <p:cNvSpPr/>
          <p:nvPr/>
        </p:nvSpPr>
        <p:spPr>
          <a:xfrm>
            <a:off x="3062625" y="1952850"/>
            <a:ext cx="2304900" cy="6723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" name="Google Shape;116;g26a7ab40d49_0_21"/>
          <p:cNvSpPr txBox="1"/>
          <p:nvPr/>
        </p:nvSpPr>
        <p:spPr>
          <a:xfrm>
            <a:off x="6199950" y="1280550"/>
            <a:ext cx="2892000" cy="12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Race		Political Opinion</a:t>
            </a: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Religion	Particular Social Group</a:t>
            </a: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Nationality	</a:t>
            </a: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Torture Convention</a:t>
            </a: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g26a7ab40d49_0_21"/>
          <p:cNvSpPr/>
          <p:nvPr/>
        </p:nvSpPr>
        <p:spPr>
          <a:xfrm>
            <a:off x="6178600" y="1344575"/>
            <a:ext cx="2753100" cy="1227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Google Shape;118;g26a7ab40d49_0_21"/>
          <p:cNvSpPr/>
          <p:nvPr/>
        </p:nvSpPr>
        <p:spPr>
          <a:xfrm>
            <a:off x="5452963" y="2230200"/>
            <a:ext cx="640200" cy="128100"/>
          </a:xfrm>
          <a:prstGeom prst="lef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g26a7ab40d49_0_21"/>
          <p:cNvSpPr/>
          <p:nvPr/>
        </p:nvSpPr>
        <p:spPr>
          <a:xfrm>
            <a:off x="565425" y="3190700"/>
            <a:ext cx="2497200" cy="405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Helvetica Neue"/>
                <a:ea typeface="Helvetica Neue"/>
                <a:cs typeface="Helvetica Neue"/>
                <a:sym typeface="Helvetica Neue"/>
              </a:rPr>
              <a:t>What happened?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Google Shape;120;g26a7ab40d49_0_21"/>
          <p:cNvSpPr txBox="1"/>
          <p:nvPr/>
        </p:nvSpPr>
        <p:spPr>
          <a:xfrm>
            <a:off x="6221275" y="4268475"/>
            <a:ext cx="2753100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What, who, and why?</a:t>
            </a:r>
            <a:endParaRPr sz="18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Google Shape;121;g26a7ab40d49_0_21"/>
          <p:cNvSpPr/>
          <p:nvPr/>
        </p:nvSpPr>
        <p:spPr>
          <a:xfrm>
            <a:off x="6199950" y="4289800"/>
            <a:ext cx="2497200" cy="405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6a7ab40d49_0_39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Pages 6-7. Information about your application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28" name="Google Shape;128;g26a7ab40d49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250" y="896400"/>
            <a:ext cx="3689249" cy="409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26a7ab40d49_0_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0071" y="896400"/>
            <a:ext cx="3736729" cy="409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6a7ab40d49_0_46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Page 8. Information about your application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36" name="Google Shape;136;g26a7ab40d49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2950" y="801675"/>
            <a:ext cx="3962001" cy="42777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26a7ab40d49_0_46"/>
          <p:cNvSpPr txBox="1"/>
          <p:nvPr/>
        </p:nvSpPr>
        <p:spPr>
          <a:xfrm>
            <a:off x="5324900" y="2987925"/>
            <a:ext cx="3051900" cy="7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Did you miss your one-year deadline?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Google Shape;138;g26a7ab40d49_0_46"/>
          <p:cNvSpPr/>
          <p:nvPr/>
        </p:nvSpPr>
        <p:spPr>
          <a:xfrm>
            <a:off x="5282225" y="3030600"/>
            <a:ext cx="2959174" cy="8109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Google Shape;139;g26a7ab40d49_0_46"/>
          <p:cNvSpPr/>
          <p:nvPr/>
        </p:nvSpPr>
        <p:spPr>
          <a:xfrm>
            <a:off x="4705975" y="3457450"/>
            <a:ext cx="522900" cy="149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6a7ab40d49_0_55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Page 9. Your signature</a:t>
            </a:r>
            <a:endParaRPr dirty="0">
              <a:solidFill>
                <a:schemeClr val="bg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6" name="Google Shape;146;g26a7ab40d49_0_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3175" y="571800"/>
            <a:ext cx="3361425" cy="439304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26a7ab40d49_0_55"/>
          <p:cNvSpPr txBox="1"/>
          <p:nvPr/>
        </p:nvSpPr>
        <p:spPr>
          <a:xfrm>
            <a:off x="533475" y="1798125"/>
            <a:ext cx="38097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Write your name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Google Shape;148;g26a7ab40d49_0_55"/>
          <p:cNvSpPr/>
          <p:nvPr/>
        </p:nvSpPr>
        <p:spPr>
          <a:xfrm>
            <a:off x="3489375" y="2027525"/>
            <a:ext cx="853800" cy="1389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" name="Google Shape;149;g26a7ab40d49_0_55"/>
          <p:cNvSpPr/>
          <p:nvPr/>
        </p:nvSpPr>
        <p:spPr>
          <a:xfrm>
            <a:off x="1451275" y="1878125"/>
            <a:ext cx="1963500" cy="384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0" name="Google Shape;150;g26a7ab40d49_0_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162" y="2994750"/>
            <a:ext cx="3415725" cy="171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26a7ab40d49_0_55"/>
          <p:cNvSpPr txBox="1"/>
          <p:nvPr/>
        </p:nvSpPr>
        <p:spPr>
          <a:xfrm>
            <a:off x="2091550" y="2411675"/>
            <a:ext cx="7149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6a8ff1f035_0_5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Documents to submit with your asylum application</a:t>
            </a:r>
            <a:endParaRPr dirty="0">
              <a:solidFill>
                <a:schemeClr val="bg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6a8ff1f035_0_11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File your asylum </a:t>
            </a:r>
            <a:r>
              <a:rPr lang="en-US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application</a:t>
            </a:r>
            <a:endParaRPr lang="en-US">
              <a:solidFill>
                <a:schemeClr val="bg1"/>
              </a:solidFill>
              <a:latin typeface="Georgia"/>
              <a:ea typeface="Georgia"/>
              <a:cs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Filing with the Immigration Court</a:t>
            </a:r>
            <a:endParaRPr lang="en-US" dirty="0">
              <a:solidFill>
                <a:schemeClr val="bg1"/>
              </a:solidFill>
              <a:latin typeface="Georgia"/>
              <a:ea typeface="Georgia"/>
              <a:cs typeface="Georgia"/>
            </a:endParaRPr>
          </a:p>
        </p:txBody>
      </p:sp>
      <p:sp>
        <p:nvSpPr>
          <p:cNvPr id="167" name="Google Shape;167;p22"/>
          <p:cNvSpPr txBox="1">
            <a:spLocks noGrp="1"/>
          </p:cNvSpPr>
          <p:nvPr>
            <p:ph type="body" idx="1"/>
          </p:nvPr>
        </p:nvSpPr>
        <p:spPr>
          <a:xfrm>
            <a:off x="457200" y="1404938"/>
            <a:ext cx="8382000" cy="338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168" name="Google Shape;16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00" y="1690300"/>
            <a:ext cx="4342149" cy="244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555788"/>
            <a:ext cx="4559174" cy="271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Filing with US Citizenship and Immigration Service (USCIS)</a:t>
            </a:r>
            <a:endParaRPr dirty="0">
              <a:solidFill>
                <a:schemeClr val="bg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5" name="Google Shape;175;p23"/>
          <p:cNvSpPr txBox="1">
            <a:spLocks noGrp="1"/>
          </p:cNvSpPr>
          <p:nvPr>
            <p:ph type="body" idx="1"/>
          </p:nvPr>
        </p:nvSpPr>
        <p:spPr>
          <a:xfrm>
            <a:off x="457200" y="1404938"/>
            <a:ext cx="8382000" cy="338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68580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u="sng">
              <a:solidFill>
                <a:schemeClr val="dk1"/>
              </a:solidFill>
            </a:endParaRPr>
          </a:p>
          <a:p>
            <a:pPr marL="57150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</a:pPr>
            <a:endParaRPr/>
          </a:p>
        </p:txBody>
      </p:sp>
      <p:pic>
        <p:nvPicPr>
          <p:cNvPr id="176" name="Google Shape;176;p23"/>
          <p:cNvPicPr preferRelativeResize="0"/>
          <p:nvPr/>
        </p:nvPicPr>
        <p:blipFill rotWithShape="1">
          <a:blip r:embed="rId3">
            <a:alphaModFix/>
          </a:blip>
          <a:srcRect b="7313"/>
          <a:stretch/>
        </p:blipFill>
        <p:spPr>
          <a:xfrm>
            <a:off x="269675" y="1613275"/>
            <a:ext cx="4010025" cy="247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6275" y="1349112"/>
            <a:ext cx="4392926" cy="3000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8c4de322b2_0_14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Biometrics Appointment</a:t>
            </a:r>
            <a:endParaRPr lang="en-US">
              <a:solidFill>
                <a:schemeClr val="bg1"/>
              </a:solidFill>
              <a:latin typeface="Georgia"/>
              <a:ea typeface="Georgia"/>
              <a:cs typeface="Georgia"/>
            </a:endParaRPr>
          </a:p>
        </p:txBody>
      </p:sp>
      <p:pic>
        <p:nvPicPr>
          <p:cNvPr id="184" name="Google Shape;184;g28c4de322b2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1650" y="782700"/>
            <a:ext cx="3253250" cy="422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8c4de322b2_0_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1125" y="1221360"/>
            <a:ext cx="1959700" cy="319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673f537252_0_0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USCIS.gov/i589</a:t>
            </a:r>
            <a:endParaRPr dirty="0">
              <a:solidFill>
                <a:schemeClr val="bg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3" name="Google Shape;43;g2673f53725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0337" y="826052"/>
            <a:ext cx="5237917" cy="280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g2673f537252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0337" y="3629404"/>
            <a:ext cx="5238852" cy="146135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g2673f537252_0_0"/>
          <p:cNvSpPr/>
          <p:nvPr/>
        </p:nvSpPr>
        <p:spPr>
          <a:xfrm>
            <a:off x="3769125" y="4102300"/>
            <a:ext cx="1437000" cy="4893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8c4de322b2_0_20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Asylum Interview and Immigration Court</a:t>
            </a:r>
            <a:endParaRPr lang="en-US" dirty="0">
              <a:solidFill>
                <a:schemeClr val="bg1"/>
              </a:solidFill>
              <a:latin typeface="Georgia"/>
              <a:ea typeface="Georgia"/>
              <a:cs typeface="Georgia"/>
            </a:endParaRPr>
          </a:p>
        </p:txBody>
      </p:sp>
      <p:pic>
        <p:nvPicPr>
          <p:cNvPr id="192" name="Google Shape;192;g28c4de322b2_0_20" descr="A person and person sitting at a des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-3700" t="3260" r="3698"/>
          <a:stretch/>
        </p:blipFill>
        <p:spPr>
          <a:xfrm>
            <a:off x="0" y="1135950"/>
            <a:ext cx="4348200" cy="28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28c4de322b2_0_20"/>
          <p:cNvSpPr txBox="1"/>
          <p:nvPr/>
        </p:nvSpPr>
        <p:spPr>
          <a:xfrm>
            <a:off x="242578" y="1528194"/>
            <a:ext cx="1775100" cy="20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g28c4de322b2_0_20" descr="A drawing of a court roo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974798"/>
            <a:ext cx="4508899" cy="304293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28c4de322b2_0_20"/>
          <p:cNvSpPr txBox="1"/>
          <p:nvPr/>
        </p:nvSpPr>
        <p:spPr>
          <a:xfrm>
            <a:off x="3992352" y="1081809"/>
            <a:ext cx="2112600" cy="25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28c4de322b2_0_20"/>
          <p:cNvSpPr txBox="1"/>
          <p:nvPr/>
        </p:nvSpPr>
        <p:spPr>
          <a:xfrm>
            <a:off x="4670100" y="3924575"/>
            <a:ext cx="4473900" cy="615600"/>
          </a:xfrm>
          <a:prstGeom prst="rect">
            <a:avLst/>
          </a:prstGeom>
          <a:solidFill>
            <a:srgbClr val="FFFFF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SzPts val="1400"/>
            </a:pPr>
            <a:r>
              <a:rPr lang="en-US" sz="1400" b="0" i="0" u="none" strike="noStrike" cap="none" dirty="0">
                <a:solidFill>
                  <a:schemeClr val="dk1"/>
                </a:solidFill>
                <a:highlight>
                  <a:srgbClr val="FFFFFE"/>
                </a:highlight>
                <a:latin typeface="Helvetica Neue"/>
                <a:ea typeface="Georgia"/>
                <a:cs typeface="Georgia"/>
                <a:sym typeface="Georgia"/>
              </a:rPr>
              <a:t>A depiction of a typical immigration court hearing.</a:t>
            </a:r>
            <a:r>
              <a:rPr lang="en-US" dirty="0">
                <a:solidFill>
                  <a:schemeClr val="dk1"/>
                </a:solidFill>
                <a:highlight>
                  <a:srgbClr val="FFFFFE"/>
                </a:highlight>
                <a:latin typeface="Helvetica Neue"/>
                <a:ea typeface="Georgia"/>
                <a:cs typeface="Georgia"/>
                <a:sym typeface="Georgia"/>
              </a:rPr>
              <a:t> </a:t>
            </a:r>
            <a:r>
              <a:rPr lang="en-US" sz="1400" b="0" i="0" u="none" strike="noStrike" cap="none" dirty="0">
                <a:solidFill>
                  <a:schemeClr val="dk1"/>
                </a:solidFill>
                <a:highlight>
                  <a:srgbClr val="FFFFFE"/>
                </a:highlight>
                <a:latin typeface="Helvetica Neue"/>
                <a:ea typeface="Georgia"/>
                <a:cs typeface="Georgia"/>
                <a:sym typeface="Georgia"/>
              </a:rPr>
              <a:t> Illustration by Michael Elizabeth Johnson.​</a:t>
            </a:r>
            <a:endParaRPr sz="2000" b="0" i="0" u="none" strike="noStrike" cap="none" dirty="0">
              <a:solidFill>
                <a:schemeClr val="dk1"/>
              </a:solidFill>
              <a:highlight>
                <a:srgbClr val="FFFFFE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7" name="Google Shape;197;g28c4de322b2_0_20"/>
          <p:cNvSpPr txBox="1"/>
          <p:nvPr/>
        </p:nvSpPr>
        <p:spPr>
          <a:xfrm>
            <a:off x="242575" y="3924575"/>
            <a:ext cx="771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Helvetica Neue"/>
                <a:ea typeface="Georgia"/>
                <a:cs typeface="Georgia"/>
                <a:sym typeface="Georgia"/>
              </a:rPr>
              <a:t>Interview with a USCIS Asylum officer</a:t>
            </a:r>
            <a:endParaRPr lang="en-US" sz="1400" b="0" i="0" u="none" strike="noStrike" cap="none" dirty="0">
              <a:solidFill>
                <a:schemeClr val="dk1"/>
              </a:solidFill>
              <a:latin typeface="Helvetica Neue"/>
              <a:ea typeface="Georgia"/>
              <a:cs typeface="Georgi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E81E4-5296-A378-6BD8-2B5E273D68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8c4de322b2_0_25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Asylum Benefits</a:t>
            </a:r>
            <a:endParaRPr lang="en-US" dirty="0">
              <a:solidFill>
                <a:schemeClr val="bg1"/>
              </a:solidFill>
              <a:latin typeface="Georgia"/>
              <a:ea typeface="Georgia"/>
              <a:cs typeface="Georgia"/>
            </a:endParaRPr>
          </a:p>
        </p:txBody>
      </p:sp>
      <p:sp>
        <p:nvSpPr>
          <p:cNvPr id="203" name="Google Shape;203;g28c4de322b2_0_25"/>
          <p:cNvSpPr txBox="1">
            <a:spLocks noGrp="1"/>
          </p:cNvSpPr>
          <p:nvPr>
            <p:ph type="body" idx="1"/>
          </p:nvPr>
        </p:nvSpPr>
        <p:spPr>
          <a:xfrm>
            <a:off x="457200" y="1163838"/>
            <a:ext cx="8382000" cy="3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57200" lvl="0" indent="-2971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0000"/>
              <a:buFont typeface="Arial"/>
              <a:buChar char="■"/>
            </a:pPr>
            <a:r>
              <a:rPr lang="en-US" sz="2800" dirty="0">
                <a:highlight>
                  <a:schemeClr val="lt1"/>
                </a:highlight>
                <a:ea typeface="Georgia"/>
                <a:cs typeface="Georgia"/>
                <a:sym typeface="Georgia"/>
              </a:rPr>
              <a:t>Indefinite status​</a:t>
            </a:r>
            <a:endParaRPr lang="en-US" sz="2800" dirty="0">
              <a:highlight>
                <a:srgbClr val="FFFFFF"/>
              </a:highlight>
              <a:ea typeface="Georgia"/>
              <a:cs typeface="Georgia"/>
            </a:endParaRPr>
          </a:p>
          <a:p>
            <a:pPr marL="457200" lvl="0" indent="-2971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0000"/>
              <a:buFont typeface="Arial"/>
              <a:buChar char="■"/>
            </a:pPr>
            <a:r>
              <a:rPr lang="en-US" sz="2800" dirty="0">
                <a:highlight>
                  <a:schemeClr val="lt1"/>
                </a:highlight>
                <a:ea typeface="Georgia"/>
                <a:cs typeface="Georgia"/>
                <a:sym typeface="Georgia"/>
              </a:rPr>
              <a:t>Work authorization​</a:t>
            </a:r>
            <a:endParaRPr sz="2800" dirty="0">
              <a:highlight>
                <a:srgbClr val="FFFFFF"/>
              </a:highlight>
              <a:ea typeface="Georgia"/>
              <a:cs typeface="Georgia"/>
            </a:endParaRPr>
          </a:p>
          <a:p>
            <a:pPr indent="-297180" algn="l">
              <a:lnSpc>
                <a:spcPct val="115000"/>
              </a:lnSpc>
              <a:spcBef>
                <a:spcPts val="0"/>
              </a:spcBef>
              <a:buSzPct val="50000"/>
              <a:buFont typeface="Arial"/>
              <a:buChar char="■"/>
            </a:pPr>
            <a:r>
              <a:rPr lang="en-US" sz="2800" dirty="0">
                <a:highlight>
                  <a:schemeClr val="lt1"/>
                </a:highlight>
                <a:ea typeface="Georgia"/>
                <a:cs typeface="Georgia"/>
                <a:sym typeface="Georgia"/>
              </a:rPr>
              <a:t>Access to certain public benefits and refugee assistance  ​</a:t>
            </a:r>
            <a:endParaRPr sz="2800" dirty="0">
              <a:highlight>
                <a:srgbClr val="FFFFFF"/>
              </a:highlight>
              <a:ea typeface="Georgia"/>
              <a:cs typeface="Georgia"/>
            </a:endParaRPr>
          </a:p>
          <a:p>
            <a:pPr indent="-297180" algn="l">
              <a:lnSpc>
                <a:spcPct val="115000"/>
              </a:lnSpc>
              <a:spcBef>
                <a:spcPts val="0"/>
              </a:spcBef>
              <a:buSzPct val="50000"/>
              <a:buFont typeface="Arial"/>
              <a:buChar char="■"/>
            </a:pPr>
            <a:r>
              <a:rPr lang="en-US" sz="2800" dirty="0">
                <a:highlight>
                  <a:schemeClr val="lt1"/>
                </a:highlight>
                <a:ea typeface="Georgia"/>
                <a:cs typeface="Georgia"/>
                <a:sym typeface="Georgia"/>
              </a:rPr>
              <a:t>Derivative status for spouse and unmarried children under 2 (petition within 2 years of asylum grant​)</a:t>
            </a:r>
            <a:endParaRPr sz="2800" dirty="0">
              <a:highlight>
                <a:srgbClr val="FFFFFF"/>
              </a:highlight>
              <a:ea typeface="Georgia"/>
              <a:cs typeface="Georgia"/>
            </a:endParaRPr>
          </a:p>
          <a:p>
            <a:pPr marL="457200" lvl="0" indent="-2971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0000"/>
              <a:buFont typeface="Arial"/>
              <a:buChar char="■"/>
            </a:pPr>
            <a:r>
              <a:rPr lang="en-US" sz="2800" dirty="0">
                <a:highlight>
                  <a:schemeClr val="lt1"/>
                </a:highlight>
                <a:ea typeface="Georgia"/>
                <a:cs typeface="Georgia"/>
                <a:sym typeface="Georgia"/>
              </a:rPr>
              <a:t>Ability to travel with refugee travel document​</a:t>
            </a:r>
            <a:endParaRPr sz="2800" dirty="0">
              <a:highlight>
                <a:srgbClr val="FFFFFF"/>
              </a:highlight>
              <a:ea typeface="Georgia"/>
              <a:cs typeface="Georgia"/>
            </a:endParaRPr>
          </a:p>
          <a:p>
            <a:pPr marL="457200" lvl="0" indent="-2971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50000"/>
              <a:buFont typeface="Arial"/>
              <a:buChar char="■"/>
            </a:pPr>
            <a:r>
              <a:rPr lang="en-US" sz="2800" dirty="0">
                <a:highlight>
                  <a:schemeClr val="lt1"/>
                </a:highlight>
                <a:ea typeface="Georgia"/>
                <a:cs typeface="Georgia"/>
                <a:sym typeface="Georgia"/>
              </a:rPr>
              <a:t>Adjustment of status (“green card”) after 1 year ​</a:t>
            </a:r>
            <a:endParaRPr sz="2800" dirty="0">
              <a:highlight>
                <a:srgbClr val="FFFFFF"/>
              </a:highlight>
              <a:ea typeface="Georgia"/>
              <a:cs typeface="Georgia"/>
            </a:endParaRPr>
          </a:p>
          <a:p>
            <a:pPr indent="-297180" algn="l">
              <a:lnSpc>
                <a:spcPct val="115000"/>
              </a:lnSpc>
              <a:spcBef>
                <a:spcPts val="0"/>
              </a:spcBef>
              <a:buSzPct val="50000"/>
              <a:buFont typeface="Arial"/>
              <a:buChar char="■"/>
            </a:pPr>
            <a:r>
              <a:rPr lang="en-US" sz="2800" dirty="0">
                <a:highlight>
                  <a:schemeClr val="lt1"/>
                </a:highlight>
                <a:ea typeface="Georgia"/>
                <a:cs typeface="Georgia"/>
                <a:sym typeface="Georgia"/>
              </a:rPr>
              <a:t>Path to citizenship </a:t>
            </a:r>
            <a:endParaRPr sz="2800">
              <a:highlight>
                <a:srgbClr val="FFFFFF"/>
              </a:highlight>
              <a:latin typeface="Georgia"/>
              <a:ea typeface="Georgia"/>
              <a:cs typeface="Georg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83333"/>
              <a:buNone/>
            </a:pPr>
            <a:endParaRPr sz="2400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66e8f7981e_0_5"/>
          <p:cNvSpPr txBox="1"/>
          <p:nvPr/>
        </p:nvSpPr>
        <p:spPr>
          <a:xfrm>
            <a:off x="1393022" y="878186"/>
            <a:ext cx="64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266e8f7981e_0_5"/>
          <p:cNvSpPr txBox="1"/>
          <p:nvPr/>
        </p:nvSpPr>
        <p:spPr>
          <a:xfrm>
            <a:off x="1468756" y="4547474"/>
            <a:ext cx="1186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266e8f7981e_0_5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For more immigration help </a:t>
            </a:r>
            <a:br>
              <a:rPr lang="en-US" sz="4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4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please visit nwirp.org</a:t>
            </a:r>
            <a:endParaRPr sz="4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45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673f537252_0_7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Page 1. Information about you</a:t>
            </a:r>
            <a:endParaRPr dirty="0">
              <a:solidFill>
                <a:schemeClr val="bg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2" name="Google Shape;52;g2673f537252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0725" y="974800"/>
            <a:ext cx="5326501" cy="386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673f537252_0_13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Page 1. Information about you</a:t>
            </a:r>
            <a:endParaRPr dirty="0">
              <a:solidFill>
                <a:schemeClr val="bg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9" name="Google Shape;59;g2673f537252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824" y="1283262"/>
            <a:ext cx="6005074" cy="363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g2673f537252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7075" y="1994300"/>
            <a:ext cx="1560875" cy="130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2673f537252_0_13"/>
          <p:cNvSpPr/>
          <p:nvPr/>
        </p:nvSpPr>
        <p:spPr>
          <a:xfrm>
            <a:off x="5469125" y="2345350"/>
            <a:ext cx="854700" cy="366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b945a9d9e8_0_2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Page 2. Information about your family</a:t>
            </a:r>
            <a:endParaRPr dirty="0">
              <a:solidFill>
                <a:schemeClr val="bg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8" name="Google Shape;68;g2b945a9d9e8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850" y="828125"/>
            <a:ext cx="4961901" cy="29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g2b945a9d9e8_0_2"/>
          <p:cNvSpPr/>
          <p:nvPr/>
        </p:nvSpPr>
        <p:spPr>
          <a:xfrm>
            <a:off x="1239025" y="1018125"/>
            <a:ext cx="2124000" cy="3435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0" name="Google Shape;70;g2b945a9d9e8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6324" y="2405125"/>
            <a:ext cx="4666699" cy="26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g2b945a9d9e8_0_2"/>
          <p:cNvSpPr/>
          <p:nvPr/>
        </p:nvSpPr>
        <p:spPr>
          <a:xfrm>
            <a:off x="4300125" y="2400000"/>
            <a:ext cx="2998500" cy="3903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b945a9d9e8_0_11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Page 2. Information about your family</a:t>
            </a:r>
            <a:endParaRPr dirty="0">
              <a:solidFill>
                <a:schemeClr val="bg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8" name="Google Shape;78;g2b945a9d9e8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9725" y="974800"/>
            <a:ext cx="6546350" cy="389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b945a9d9e8_0_17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Pages 2-3. Information about your family</a:t>
            </a:r>
            <a:endParaRPr sz="2200" dirty="0">
              <a:solidFill>
                <a:schemeClr val="bg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5" name="Google Shape;85;g2b945a9d9e8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1788" y="1124825"/>
            <a:ext cx="7340426" cy="39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6a7ab40d49_0_0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Page 4. Information about your background</a:t>
            </a:r>
            <a:endParaRPr dirty="0">
              <a:solidFill>
                <a:schemeClr val="bg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2" name="Google Shape;92;g26a7ab40d4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3150" y="1081500"/>
            <a:ext cx="7227952" cy="392047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26a7ab40d49_0_0"/>
          <p:cNvSpPr txBox="1"/>
          <p:nvPr/>
        </p:nvSpPr>
        <p:spPr>
          <a:xfrm>
            <a:off x="7523150" y="3713550"/>
            <a:ext cx="5655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</a:t>
            </a:r>
            <a:endParaRPr sz="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6a7ab40d49_0_8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Page 4. Information about your background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00" name="Google Shape;100;g26a7ab40d49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363" y="1329549"/>
            <a:ext cx="8312827" cy="353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Yellow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ader Content Option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58844C7AEEBB4297AE1B8DBA445D5E" ma:contentTypeVersion="20" ma:contentTypeDescription="Create a new document." ma:contentTypeScope="" ma:versionID="a879eeae9f4edcbd10e2b5146dc4aa39">
  <xsd:schema xmlns:xsd="http://www.w3.org/2001/XMLSchema" xmlns:xs="http://www.w3.org/2001/XMLSchema" xmlns:p="http://schemas.microsoft.com/office/2006/metadata/properties" xmlns:ns1="http://schemas.microsoft.com/sharepoint/v3" xmlns:ns2="1237a3d6-1dc7-400e-a703-395e3d2a977b" xmlns:ns3="149f46ae-5b42-45c2-992f-3f9dfdda9084" xmlns:ns4="97c2a25c-25db-4634-b347-87ab0af10b27" targetNamespace="http://schemas.microsoft.com/office/2006/metadata/properties" ma:root="true" ma:fieldsID="7b1964fb80596aaf611ef0c8421a0a55" ns1:_="" ns2:_="" ns3:_="" ns4:_="">
    <xsd:import namespace="http://schemas.microsoft.com/sharepoint/v3"/>
    <xsd:import namespace="1237a3d6-1dc7-400e-a703-395e3d2a977b"/>
    <xsd:import namespace="149f46ae-5b42-45c2-992f-3f9dfdda9084"/>
    <xsd:import namespace="97c2a25c-25db-4634-b347-87ab0af10b2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37a3d6-1dc7-400e-a703-395e3d2a977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9f46ae-5b42-45c2-992f-3f9dfdda90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dec48df8-e8cc-4a73-a73e-519b29584a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2a25c-25db-4634-b347-87ab0af10b27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9de8a23-6624-4ca6-ae58-208216963ef2}" ma:internalName="TaxCatchAll" ma:showField="CatchAllData" ma:web="1237a3d6-1dc7-400e-a703-395e3d2a97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9f46ae-5b42-45c2-992f-3f9dfdda9084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TaxCatchAll xmlns="97c2a25c-25db-4634-b347-87ab0af10b2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CE4AD8-393F-4BCE-BDE4-DF49FA8685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237a3d6-1dc7-400e-a703-395e3d2a977b"/>
    <ds:schemaRef ds:uri="149f46ae-5b42-45c2-992f-3f9dfdda9084"/>
    <ds:schemaRef ds:uri="97c2a25c-25db-4634-b347-87ab0af10b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27330C-E773-4174-AF23-7830B3448F68}">
  <ds:schemaRefs>
    <ds:schemaRef ds:uri="http://schemas.microsoft.com/office/2006/metadata/properties"/>
    <ds:schemaRef ds:uri="http://schemas.microsoft.com/office/infopath/2007/PartnerControls"/>
    <ds:schemaRef ds:uri="149f46ae-5b42-45c2-992f-3f9dfdda9084"/>
    <ds:schemaRef ds:uri="http://schemas.microsoft.com/sharepoint/v3"/>
    <ds:schemaRef ds:uri="97c2a25c-25db-4634-b347-87ab0af10b27"/>
  </ds:schemaRefs>
</ds:datastoreItem>
</file>

<file path=customXml/itemProps3.xml><?xml version="1.0" encoding="utf-8"?>
<ds:datastoreItem xmlns:ds="http://schemas.openxmlformats.org/officeDocument/2006/customXml" ds:itemID="{8F4D7FC9-6766-4B8B-B097-24452E9553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22</Slides>
  <Notes>22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Yellow Theme</vt:lpstr>
      <vt:lpstr>Header Content Options</vt:lpstr>
      <vt:lpstr>   Form I-589, Application for Asylum and Withholding of Removal  Information for Newly Arriving Migrant and Asylum Seekers </vt:lpstr>
      <vt:lpstr>USCIS.gov/i589</vt:lpstr>
      <vt:lpstr>Page 1. Information about you</vt:lpstr>
      <vt:lpstr>Page 1. Information about you</vt:lpstr>
      <vt:lpstr>Page 2. Information about your family</vt:lpstr>
      <vt:lpstr>Page 2. Information about your family</vt:lpstr>
      <vt:lpstr>Pages 2-3. Information about your family</vt:lpstr>
      <vt:lpstr>Page 4. Information about your background</vt:lpstr>
      <vt:lpstr>Page 4. Information about your background</vt:lpstr>
      <vt:lpstr>Page 4. Information about your background</vt:lpstr>
      <vt:lpstr>Page 5. Information about your application </vt:lpstr>
      <vt:lpstr>Pages 6-7. Information about your application</vt:lpstr>
      <vt:lpstr>Page 8. Information about your application</vt:lpstr>
      <vt:lpstr>Page 9. Your signature</vt:lpstr>
      <vt:lpstr>Documents to submit with your asylum application</vt:lpstr>
      <vt:lpstr>File your asylum application</vt:lpstr>
      <vt:lpstr>Filing with the Immigration Court</vt:lpstr>
      <vt:lpstr>Filing with US Citizenship and Immigration Service (USCIS)</vt:lpstr>
      <vt:lpstr>Biometrics Appointment</vt:lpstr>
      <vt:lpstr>Asylum Interview and Immigration Court</vt:lpstr>
      <vt:lpstr>Asylum Benefits</vt:lpstr>
      <vt:lpstr>For more immigration help  please visit nwirp.org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Form I-589, Application for Asylum and Withholding of Removal - Information for Newly Arriving Migrant and As </dc:title>
  <dc:creator>Katherine O'Hara</dc:creator>
  <cp:revision>41</cp:revision>
  <dcterms:created xsi:type="dcterms:W3CDTF">2019-06-26T18:04:09Z</dcterms:created>
  <dcterms:modified xsi:type="dcterms:W3CDTF">2024-04-05T21:09:42Z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0x0101000258844C7AEEBB4297AE1B8DBA445D5E</vt:lpwstr>
  </property>
  <property fmtid="{D5CDD505-2E9C-101B-9397-08002B2CF9AE}" pid="3" name="MediaServiceImageTags">
    <vt:lpwstr/>
  </property>
</Properties>
</file>